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5330825" cy="8316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0">
          <p15:clr>
            <a:srgbClr val="A4A3A4"/>
          </p15:clr>
        </p15:guide>
        <p15:guide id="2" pos="16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3402" y="96"/>
      </p:cViewPr>
      <p:guideLst>
        <p:guide orient="horz" pos="2620"/>
        <p:guide pos="16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10965" y="1663383"/>
            <a:ext cx="4577402" cy="2217843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10965" y="3915348"/>
            <a:ext cx="4579179" cy="2125433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48" y="1108924"/>
            <a:ext cx="1199436" cy="632046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541" y="1108924"/>
            <a:ext cx="3509460" cy="6320469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88" y="1596847"/>
            <a:ext cx="4531201" cy="165229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188" y="3280032"/>
            <a:ext cx="4531201" cy="1830875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1" y="853870"/>
            <a:ext cx="4797743" cy="13861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541" y="2328548"/>
            <a:ext cx="2354448" cy="537827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9836" y="2328548"/>
            <a:ext cx="2354448" cy="537827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1" y="853870"/>
            <a:ext cx="4797743" cy="1386152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541" y="2249918"/>
            <a:ext cx="2355373" cy="799617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707985" y="2255386"/>
            <a:ext cx="2356299" cy="794149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66541" y="3049535"/>
            <a:ext cx="2355373" cy="4663826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7985" y="3049535"/>
            <a:ext cx="2356299" cy="4663826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41" y="853870"/>
            <a:ext cx="4842166" cy="1386152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12" y="623771"/>
            <a:ext cx="1599248" cy="140925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99812" y="2033023"/>
            <a:ext cx="1599248" cy="5544609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84205" y="2033023"/>
            <a:ext cx="2980079" cy="5544609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845590" y="1343800"/>
            <a:ext cx="3065224" cy="4990148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4666299" y="6499961"/>
            <a:ext cx="90624" cy="188517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88" y="1427381"/>
            <a:ext cx="1290060" cy="1919294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388" y="3430557"/>
            <a:ext cx="1288283" cy="264293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708896" y="7708547"/>
            <a:ext cx="355388" cy="442799"/>
          </a:xfrm>
        </p:spPr>
        <p:txBody>
          <a:bodyPr/>
          <a:lstStyle/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032169" y="1454692"/>
            <a:ext cx="2692067" cy="476836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5553" y="7053974"/>
            <a:ext cx="5341931" cy="126293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2554354" y="7542979"/>
            <a:ext cx="2776471" cy="77393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5553" y="-8664"/>
            <a:ext cx="5341931" cy="126293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554354" y="-8663"/>
            <a:ext cx="2776471" cy="77393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66541" y="853870"/>
            <a:ext cx="4797743" cy="1386152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66541" y="2347218"/>
            <a:ext cx="4797743" cy="53228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66541" y="7708547"/>
            <a:ext cx="1243859" cy="44279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D604B6-8DD3-2346-8487-38E9F81306BA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554824" y="7708547"/>
            <a:ext cx="1954636" cy="442799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620049" y="7708547"/>
            <a:ext cx="444235" cy="44279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1A3665-7053-C741-8080-757F7FFB269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1087" y="245467"/>
            <a:ext cx="5352132" cy="78733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stephen.altoft@talktalk.net" TargetMode="External"/><Relationship Id="rId7" Type="http://schemas.openxmlformats.org/officeDocument/2006/relationships/image" Target="../media/image5.jpeg"/><Relationship Id="rId2" Type="http://schemas.openxmlformats.org/officeDocument/2006/relationships/hyperlink" Target="mailto:Sueparkinson7464@yahoo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796" y="4880884"/>
            <a:ext cx="4579179" cy="1672316"/>
          </a:xfrm>
        </p:spPr>
        <p:txBody>
          <a:bodyPr>
            <a:normAutofit/>
          </a:bodyPr>
          <a:lstStyle/>
          <a:p>
            <a:pPr algn="ctr"/>
            <a:r>
              <a:rPr lang="en-GB" sz="1200" b="1" dirty="0">
                <a:latin typeface="Arial Narrow" panose="020B0606020202030204" pitchFamily="34" charset="0"/>
              </a:rPr>
              <a:t>Sessions take place every Monday between 6pm &amp; 7pm at </a:t>
            </a:r>
          </a:p>
          <a:p>
            <a:pPr algn="ctr"/>
            <a:r>
              <a:rPr lang="en-GB" sz="1200" b="1" dirty="0" err="1">
                <a:latin typeface="Arial Narrow" panose="020B0606020202030204" pitchFamily="34" charset="0"/>
              </a:rPr>
              <a:t>Bottesford</a:t>
            </a:r>
            <a:r>
              <a:rPr lang="en-GB" sz="1200" b="1" dirty="0">
                <a:latin typeface="Arial Narrow" panose="020B0606020202030204" pitchFamily="34" charset="0"/>
              </a:rPr>
              <a:t> Town Football Club, Scunthorpe</a:t>
            </a:r>
          </a:p>
          <a:p>
            <a:pPr algn="ctr"/>
            <a:endParaRPr lang="en-GB" sz="1200" b="1" dirty="0"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>
                <a:latin typeface="Arial Narrow" panose="020B0606020202030204" pitchFamily="34" charset="0"/>
              </a:rPr>
              <a:t>If  interested, please email either: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  <a:hlinkClick r:id="rId2"/>
              </a:rPr>
              <a:t>Sueparkinson7464@yahoo.com</a:t>
            </a:r>
            <a:r>
              <a:rPr lang="en-GB" sz="1200" b="1" dirty="0">
                <a:latin typeface="+mj-lt"/>
              </a:rPr>
              <a:t> or</a:t>
            </a:r>
          </a:p>
          <a:p>
            <a:pPr algn="ctr"/>
            <a:r>
              <a:rPr lang="en-GB" sz="1200" b="1" u="sng" dirty="0">
                <a:latin typeface="+mj-lt"/>
                <a:hlinkClick r:id="rId3"/>
              </a:rPr>
              <a:t>stephen.altoft@talktalk.net</a:t>
            </a:r>
            <a:endParaRPr lang="en-GB" sz="1200" b="1" u="sng" dirty="0">
              <a:latin typeface="+mj-lt"/>
            </a:endParaRPr>
          </a:p>
          <a:p>
            <a:pPr algn="ctr"/>
            <a:r>
              <a:rPr lang="en-GB" sz="1600" b="1" i="1" dirty="0">
                <a:latin typeface="+mj-lt"/>
              </a:rPr>
              <a:t>Or just turn up! Everyone’s welcome</a:t>
            </a:r>
          </a:p>
        </p:txBody>
      </p:sp>
      <p:pic>
        <p:nvPicPr>
          <p:cNvPr id="1026" name="Picture 2" descr="C:\Users\sparkinson\AppData\Local\Microsoft\Windows\Temporary Internet Files\Content.Outlook\FZK02620\Bottesford colour - orig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0" y="226523"/>
            <a:ext cx="943511" cy="91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parkinson\AppData\Local\Microsoft\Windows\Temporary Internet Files\Content.Outlook\FZK02620\DSActive logo cmy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07472"/>
            <a:ext cx="1924050" cy="12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parkinson\AppData\Local\Microsoft\Windows\Temporary Internet Files\Content.Outlook\FZK02620\F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07472"/>
            <a:ext cx="858107" cy="8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115" y="1695450"/>
            <a:ext cx="5144542" cy="168910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en-GB" sz="16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Bottesford</a:t>
            </a:r>
            <a:r>
              <a:rPr lang="en-GB" sz="1600" dirty="0">
                <a:solidFill>
                  <a:srgbClr val="FFFF00"/>
                </a:solidFill>
                <a:latin typeface="Arial Narrow" panose="020B0606020202030204" pitchFamily="34" charset="0"/>
              </a:rPr>
              <a:t> Town </a:t>
            </a:r>
            <a:r>
              <a:rPr lang="en-GB" sz="1600" dirty="0" err="1">
                <a:solidFill>
                  <a:srgbClr val="FFFF00"/>
                </a:solidFill>
                <a:latin typeface="Arial Narrow" panose="020B0606020202030204" pitchFamily="34" charset="0"/>
              </a:rPr>
              <a:t>DSActive</a:t>
            </a:r>
            <a:r>
              <a:rPr lang="en-GB" sz="1600" dirty="0">
                <a:solidFill>
                  <a:srgbClr val="FFFF00"/>
                </a:solidFill>
                <a:latin typeface="Arial Narrow" panose="020B0606020202030204" pitchFamily="34" charset="0"/>
              </a:rPr>
              <a:t> Football Team</a:t>
            </a:r>
          </a:p>
          <a:p>
            <a:pPr algn="ctr" defTabSz="914400"/>
            <a:r>
              <a:rPr lang="en-GB" sz="1200" i="1" dirty="0">
                <a:solidFill>
                  <a:srgbClr val="FFFF00"/>
                </a:solidFill>
                <a:latin typeface="Arial Narrow" panose="020B0606020202030204" pitchFamily="34" charset="0"/>
              </a:rPr>
              <a:t>Football for teenagers and young adults with Downs Syndrome</a:t>
            </a:r>
          </a:p>
          <a:p>
            <a:pPr algn="ctr" defTabSz="914400"/>
            <a:r>
              <a:rPr lang="en-GB" sz="1200" dirty="0">
                <a:solidFill>
                  <a:schemeClr val="tx1"/>
                </a:solidFill>
                <a:latin typeface="Arial Narrow" panose="020B0606020202030204" pitchFamily="34" charset="0"/>
              </a:rPr>
              <a:t>Meet new friends and be part of a team</a:t>
            </a:r>
          </a:p>
          <a:p>
            <a:pPr algn="ctr" defTabSz="914400"/>
            <a:r>
              <a:rPr lang="en-GB" sz="1200" dirty="0">
                <a:solidFill>
                  <a:schemeClr val="tx1"/>
                </a:solidFill>
                <a:latin typeface="Arial Narrow" panose="020B0606020202030204" pitchFamily="34" charset="0"/>
              </a:rPr>
              <a:t>Access regular training sessions</a:t>
            </a:r>
          </a:p>
          <a:p>
            <a:pPr algn="ctr" defTabSz="914400"/>
            <a:r>
              <a:rPr lang="en-GB" sz="1200" dirty="0">
                <a:solidFill>
                  <a:schemeClr val="tx1"/>
                </a:solidFill>
                <a:latin typeface="Arial Narrow" panose="020B0606020202030204" pitchFamily="34" charset="0"/>
              </a:rPr>
              <a:t>Enter national football tournaments</a:t>
            </a:r>
          </a:p>
          <a:p>
            <a:pPr algn="ctr" defTabSz="914400"/>
            <a:r>
              <a:rPr lang="en-GB" sz="1200" dirty="0">
                <a:solidFill>
                  <a:schemeClr val="tx1"/>
                </a:solidFill>
                <a:latin typeface="Arial Narrow" panose="020B0606020202030204" pitchFamily="34" charset="0"/>
              </a:rPr>
              <a:t>Coached by trained, qualified, enthusiastic coaches</a:t>
            </a:r>
          </a:p>
          <a:p>
            <a:pPr algn="ctr" defTabSz="914400"/>
            <a:r>
              <a:rPr lang="en-GB" sz="1200" dirty="0">
                <a:solidFill>
                  <a:schemeClr val="tx1"/>
                </a:solidFill>
                <a:latin typeface="Arial Narrow" panose="020B0606020202030204" pitchFamily="34" charset="0"/>
              </a:rPr>
              <a:t>Suitable for all abilities – any age can attend training sessions</a:t>
            </a:r>
          </a:p>
          <a:p>
            <a:pPr algn="ctr" defTabSz="914400"/>
            <a:endParaRPr lang="en-GB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defTabSz="914400"/>
            <a:endParaRPr lang="en-GB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 descr="C:\Users\sparkinson\AppData\Local\Microsoft\Windows\Temporary Internet Files\Content.Outlook\YIH3MZ0I\IMG_237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6" y="3148319"/>
            <a:ext cx="2040271" cy="136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parkinson\AppData\Local\Microsoft\Windows\Temporary Internet Files\Content.Outlook\YIH3MZ0I\IMG_237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22" y="3308351"/>
            <a:ext cx="2124074" cy="141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parkinson\AppData\Local\Microsoft\Windows\Temporary Internet Files\Content.Outlook\YIH3MZ0I\IMG_237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5" y="6699250"/>
            <a:ext cx="1743074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parkinson\AppData\Local\Microsoft\Windows\Temporary Internet Files\Content.Outlook\YIH3MZ0I\IMG_238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19" y="6553200"/>
            <a:ext cx="1183681" cy="15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22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</TotalTime>
  <Words>93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Narrow</vt:lpstr>
      <vt:lpstr>Calibri</vt:lpstr>
      <vt:lpstr>Constantia</vt:lpstr>
      <vt:lpstr>Wingdings 2</vt:lpstr>
      <vt:lpstr>Flow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WHERE: Bradley Football Development Centre (Lincs Inspire)  WHEN: First session 4th May, 1pm-2pm (3G) Every Thursday after this  FOR MORE INFORMATION: Michelle Marshall (Disability Football Development Officer, Lincolnshire FA) michelle.marshall@lincolnshirefa.com  078134 58812  Ben Frary (Disability Sports Coordinator, Lincs Inspire) Ben.Frary@lincsinspire.com  01472 324385</dc:title>
  <dc:creator>Jo Trib</dc:creator>
  <cp:lastModifiedBy>Simon Linforth</cp:lastModifiedBy>
  <cp:revision>17</cp:revision>
  <dcterms:created xsi:type="dcterms:W3CDTF">2017-04-11T20:21:36Z</dcterms:created>
  <dcterms:modified xsi:type="dcterms:W3CDTF">2018-03-23T10:09:59Z</dcterms:modified>
</cp:coreProperties>
</file>